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12/13/2019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277436557"/>
              </p:ext>
            </p:extLst>
          </p:nvPr>
        </p:nvGraphicFramePr>
        <p:xfrm>
          <a:off x="180474" y="223710"/>
          <a:ext cx="7025777" cy="319634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Load ‘</a:t>
                      </a:r>
                      <a:r>
                        <a:rPr kumimoji="0" lang="en-US" sz="15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em</a:t>
                      </a: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 Up</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Sitting in chair, feet flat on ground, back against seat back, hands touching outermost left and right marks, palms flat.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firearm is unloaded with trigger guard on either black mark, laying unsupported. First magazine for stage is placed on other black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15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D6D56835-C38F-4264-B091-897E29729CE6}"/>
              </a:ext>
            </a:extLst>
          </p:cNvPr>
          <p:cNvPicPr>
            <a:picLocks noChangeAspect="1"/>
          </p:cNvPicPr>
          <p:nvPr/>
        </p:nvPicPr>
        <p:blipFill>
          <a:blip r:embed="rId5"/>
          <a:stretch>
            <a:fillRect/>
          </a:stretch>
        </p:blipFill>
        <p:spPr>
          <a:xfrm>
            <a:off x="180474" y="3613573"/>
            <a:ext cx="7025777" cy="378846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3970318"/>
          </a:xfrm>
          <a:prstGeom prst="rect">
            <a:avLst/>
          </a:prstGeom>
          <a:noFill/>
        </p:spPr>
        <p:txBody>
          <a:bodyPr wrap="square" rtlCol="0">
            <a:spAutoFit/>
          </a:bodyPr>
          <a:lstStyle/>
          <a:p>
            <a:pPr algn="ctr"/>
            <a:r>
              <a:rPr lang="en-US" b="1" dirty="0"/>
              <a:t>Load ‘</a:t>
            </a:r>
            <a:r>
              <a:rPr lang="en-US" b="1" dirty="0" err="1"/>
              <a:t>em</a:t>
            </a:r>
            <a:r>
              <a:rPr lang="en-US" b="1" dirty="0"/>
              <a:t> Up</a:t>
            </a:r>
          </a:p>
          <a:p>
            <a:pPr algn="ctr"/>
            <a:r>
              <a:rPr lang="en-US" b="1" dirty="0"/>
              <a:t>Written Stage Briefing</a:t>
            </a:r>
          </a:p>
          <a:p>
            <a:r>
              <a:rPr lang="en-US" dirty="0"/>
              <a:t>Load ‘</a:t>
            </a:r>
            <a:r>
              <a:rPr lang="en-US" dirty="0" err="1"/>
              <a:t>em</a:t>
            </a:r>
            <a:r>
              <a:rPr lang="en-US" dirty="0"/>
              <a:t> Up is a 30 round, 150 point, Comstock field course. There are fifteen USPSA targets. The best two hits on paper will score. The start signal is audible.</a:t>
            </a:r>
          </a:p>
          <a:p>
            <a:endParaRPr lang="en-US" dirty="0"/>
          </a:p>
          <a:p>
            <a:r>
              <a:rPr lang="en-US" dirty="0"/>
              <a:t>Start position is seated in chair, feet flat on ground, back against seat back. Hands are palms flat on table, touching outermost left and right marks. Firearm is unloaded with trigger guard on either inner mark, unsupported. First magazine to be used is laying on the other inner mark. All other magazines may come from belt.</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1466</TotalTime>
  <Words>221</Words>
  <Application>Microsoft Office PowerPoint</Application>
  <PresentationFormat>Custom</PresentationFormat>
  <Paragraphs>19</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211</cp:revision>
  <cp:lastPrinted>2016-01-15T21:54:08Z</cp:lastPrinted>
  <dcterms:created xsi:type="dcterms:W3CDTF">2002-08-21T12:11:08Z</dcterms:created>
  <dcterms:modified xsi:type="dcterms:W3CDTF">2019-12-13T16:32:34Z</dcterms:modified>
  <cp:category>Shooting</cp:category>
</cp:coreProperties>
</file>

<file path=docProps/thumbnail.jpeg>
</file>